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85ED0-3E06-4067-B3DA-484A4C7087DB}" type="doc">
      <dgm:prSet loTypeId="urn:microsoft.com/office/officeart/2005/8/layout/radial1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A8401EF-BFA5-40C0-893C-D6C245924053}">
      <dgm:prSet phldrT="[Текст]" custT="1"/>
      <dgm:spPr/>
      <dgm:t>
        <a:bodyPr/>
        <a:lstStyle/>
        <a:p>
          <a:r>
            <a:rPr lang="ru-RU" sz="6500" dirty="0" smtClean="0"/>
            <a:t> </a:t>
          </a:r>
          <a:r>
            <a:rPr lang="ru-RU" sz="2400" dirty="0" smtClean="0"/>
            <a:t>Настольные игры</a:t>
          </a:r>
          <a:endParaRPr lang="ru-RU" sz="2400" dirty="0"/>
        </a:p>
      </dgm:t>
    </dgm:pt>
    <dgm:pt modelId="{55ADE1FA-92A6-4AD0-A688-073C1E214DC8}" type="parTrans" cxnId="{F9CC07AA-896B-4AD4-BB51-EFDE12C6F908}">
      <dgm:prSet/>
      <dgm:spPr/>
      <dgm:t>
        <a:bodyPr/>
        <a:lstStyle/>
        <a:p>
          <a:endParaRPr lang="ru-RU"/>
        </a:p>
      </dgm:t>
    </dgm:pt>
    <dgm:pt modelId="{A2C981DC-9B23-45A4-B25F-619AE51F1B50}" type="sibTrans" cxnId="{F9CC07AA-896B-4AD4-BB51-EFDE12C6F908}">
      <dgm:prSet/>
      <dgm:spPr/>
      <dgm:t>
        <a:bodyPr/>
        <a:lstStyle/>
        <a:p>
          <a:endParaRPr lang="ru-RU"/>
        </a:p>
      </dgm:t>
    </dgm:pt>
    <dgm:pt modelId="{37938830-C6CF-4E1D-8A8B-7CC4B727FAD0}">
      <dgm:prSet phldrT="[Текст]" custT="1"/>
      <dgm:spPr/>
      <dgm:t>
        <a:bodyPr/>
        <a:lstStyle/>
        <a:p>
          <a:r>
            <a: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Дидактические пособия</a:t>
          </a:r>
          <a:endParaRPr lang="ru-RU" sz="24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2723D8B-4EAA-4A11-B304-E3319148CE0C}" type="parTrans" cxnId="{4540BD51-E944-46DC-900A-6F9BE4AAACFB}">
      <dgm:prSet/>
      <dgm:spPr/>
      <dgm:t>
        <a:bodyPr/>
        <a:lstStyle/>
        <a:p>
          <a:endParaRPr lang="ru-RU"/>
        </a:p>
      </dgm:t>
    </dgm:pt>
    <dgm:pt modelId="{408CDC8A-71F8-4689-A6C1-6AE7984B955A}" type="sibTrans" cxnId="{4540BD51-E944-46DC-900A-6F9BE4AAACFB}">
      <dgm:prSet/>
      <dgm:spPr/>
      <dgm:t>
        <a:bodyPr/>
        <a:lstStyle/>
        <a:p>
          <a:endParaRPr lang="ru-RU"/>
        </a:p>
      </dgm:t>
    </dgm:pt>
    <dgm:pt modelId="{4A22B8E7-71C9-4887-A3F3-73197955A5CB}">
      <dgm:prSet phldrT="[Текст]" custT="1"/>
      <dgm:spPr/>
      <dgm:t>
        <a:bodyPr/>
        <a:lstStyle/>
        <a:p>
          <a:r>
            <a:rPr lang="ru-RU" sz="2400" dirty="0" smtClean="0"/>
            <a:t>Продуктивная деятельность детей</a:t>
          </a:r>
          <a:endParaRPr lang="ru-RU" sz="2400" dirty="0"/>
        </a:p>
      </dgm:t>
    </dgm:pt>
    <dgm:pt modelId="{D837561B-1FAB-4DAE-B4C1-1BC6185C3EB5}" type="parTrans" cxnId="{BCCE8C88-1A45-44FE-8782-980D15897F80}">
      <dgm:prSet/>
      <dgm:spPr/>
      <dgm:t>
        <a:bodyPr/>
        <a:lstStyle/>
        <a:p>
          <a:endParaRPr lang="ru-RU"/>
        </a:p>
      </dgm:t>
    </dgm:pt>
    <dgm:pt modelId="{EECD4567-6376-4B95-B0DE-955B1A7173C5}" type="sibTrans" cxnId="{BCCE8C88-1A45-44FE-8782-980D15897F80}">
      <dgm:prSet/>
      <dgm:spPr/>
      <dgm:t>
        <a:bodyPr/>
        <a:lstStyle/>
        <a:p>
          <a:endParaRPr lang="ru-RU"/>
        </a:p>
      </dgm:t>
    </dgm:pt>
    <dgm:pt modelId="{608FD676-BCB5-4461-B431-298FF3A4694C}">
      <dgm:prSet phldrT="[Текст]" custT="1"/>
      <dgm:spPr/>
      <dgm:t>
        <a:bodyPr/>
        <a:lstStyle/>
        <a:p>
          <a:r>
            <a:rPr lang="ru-RU" sz="2400" dirty="0" smtClean="0"/>
            <a:t>Художественная литература</a:t>
          </a:r>
          <a:endParaRPr lang="ru-RU" sz="2400" dirty="0"/>
        </a:p>
      </dgm:t>
    </dgm:pt>
    <dgm:pt modelId="{0BF9CBA0-B9D6-4421-84D3-730452D7529A}" type="parTrans" cxnId="{2C55DA50-1ECC-4ED2-ABD1-A75A17C2F93A}">
      <dgm:prSet/>
      <dgm:spPr/>
      <dgm:t>
        <a:bodyPr/>
        <a:lstStyle/>
        <a:p>
          <a:endParaRPr lang="ru-RU"/>
        </a:p>
      </dgm:t>
    </dgm:pt>
    <dgm:pt modelId="{834FC327-7655-4F4F-B63D-EDF374C49562}" type="sibTrans" cxnId="{2C55DA50-1ECC-4ED2-ABD1-A75A17C2F93A}">
      <dgm:prSet/>
      <dgm:spPr/>
      <dgm:t>
        <a:bodyPr/>
        <a:lstStyle/>
        <a:p>
          <a:endParaRPr lang="ru-RU"/>
        </a:p>
      </dgm:t>
    </dgm:pt>
    <dgm:pt modelId="{BA78AE71-947A-417A-AC54-2899317FDE73}">
      <dgm:prSet phldrT="[Текст]" custT="1"/>
      <dgm:spPr/>
      <dgm:t>
        <a:bodyPr/>
        <a:lstStyle/>
        <a:p>
          <a:r>
            <a:rPr lang="ru-RU" sz="2400" dirty="0" smtClean="0"/>
            <a:t>Игрушки (экспонаты)  </a:t>
          </a:r>
          <a:endParaRPr lang="ru-RU" sz="2400" dirty="0"/>
        </a:p>
      </dgm:t>
    </dgm:pt>
    <dgm:pt modelId="{AC3F6BBD-7CC7-43BB-A728-CF1215AEB571}" type="parTrans" cxnId="{E32ABB76-FBC8-44B3-AA44-E46FCF3DFF88}">
      <dgm:prSet/>
      <dgm:spPr/>
      <dgm:t>
        <a:bodyPr/>
        <a:lstStyle/>
        <a:p>
          <a:endParaRPr lang="ru-RU"/>
        </a:p>
      </dgm:t>
    </dgm:pt>
    <dgm:pt modelId="{90D87931-79A3-481A-A811-9903A572D087}" type="sibTrans" cxnId="{E32ABB76-FBC8-44B3-AA44-E46FCF3DFF88}">
      <dgm:prSet/>
      <dgm:spPr/>
      <dgm:t>
        <a:bodyPr/>
        <a:lstStyle/>
        <a:p>
          <a:endParaRPr lang="ru-RU"/>
        </a:p>
      </dgm:t>
    </dgm:pt>
    <dgm:pt modelId="{085D82DC-EA9F-4CB8-9904-9723A8CC2571}" type="pres">
      <dgm:prSet presAssocID="{88085ED0-3E06-4067-B3DA-484A4C7087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B22E9-4540-4225-88E7-FAE55012CF1C}" type="pres">
      <dgm:prSet presAssocID="{0A8401EF-BFA5-40C0-893C-D6C245924053}" presName="centerShape" presStyleLbl="node0" presStyleIdx="0" presStyleCnt="1" custScaleX="176090" custScaleY="135688" custLinFactNeighborX="2208" custLinFactNeighborY="363"/>
      <dgm:spPr/>
      <dgm:t>
        <a:bodyPr/>
        <a:lstStyle/>
        <a:p>
          <a:endParaRPr lang="ru-RU"/>
        </a:p>
      </dgm:t>
    </dgm:pt>
    <dgm:pt modelId="{72FAA044-E6C2-4301-BE5F-77AA543FC63D}" type="pres">
      <dgm:prSet presAssocID="{B2723D8B-4EAA-4A11-B304-E3319148CE0C}" presName="Name9" presStyleLbl="parChTrans1D2" presStyleIdx="0" presStyleCnt="4"/>
      <dgm:spPr/>
      <dgm:t>
        <a:bodyPr/>
        <a:lstStyle/>
        <a:p>
          <a:endParaRPr lang="ru-RU"/>
        </a:p>
      </dgm:t>
    </dgm:pt>
    <dgm:pt modelId="{930911C6-6FD0-4E65-9214-94C893FCE999}" type="pres">
      <dgm:prSet presAssocID="{B2723D8B-4EAA-4A11-B304-E3319148CE0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E2B379C-D369-4157-AA5B-C3837F7C7AE9}" type="pres">
      <dgm:prSet presAssocID="{37938830-C6CF-4E1D-8A8B-7CC4B727FAD0}" presName="node" presStyleLbl="node1" presStyleIdx="0" presStyleCnt="4" custScaleX="224000" custScaleY="104542" custRadScaleRad="80091" custRadScaleInc="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AB565-D989-4A25-98D0-E6086F0B55E1}" type="pres">
      <dgm:prSet presAssocID="{D837561B-1FAB-4DAE-B4C1-1BC6185C3EB5}" presName="Name9" presStyleLbl="parChTrans1D2" presStyleIdx="1" presStyleCnt="4"/>
      <dgm:spPr/>
      <dgm:t>
        <a:bodyPr/>
        <a:lstStyle/>
        <a:p>
          <a:endParaRPr lang="ru-RU"/>
        </a:p>
      </dgm:t>
    </dgm:pt>
    <dgm:pt modelId="{67C4DC3D-652F-4922-B3F5-3088D7EA07AA}" type="pres">
      <dgm:prSet presAssocID="{D837561B-1FAB-4DAE-B4C1-1BC6185C3EB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B9684FD-7D8E-4AF5-81F1-378866BAE70B}" type="pres">
      <dgm:prSet presAssocID="{4A22B8E7-71C9-4887-A3F3-73197955A5CB}" presName="node" presStyleLbl="node1" presStyleIdx="1" presStyleCnt="4" custScaleX="147437" custScaleY="130295" custRadScaleRad="129330" custRadScaleInc="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F186D-F97C-46C4-B24E-49D5EEA3E75E}" type="pres">
      <dgm:prSet presAssocID="{0BF9CBA0-B9D6-4421-84D3-730452D7529A}" presName="Name9" presStyleLbl="parChTrans1D2" presStyleIdx="2" presStyleCnt="4"/>
      <dgm:spPr/>
      <dgm:t>
        <a:bodyPr/>
        <a:lstStyle/>
        <a:p>
          <a:endParaRPr lang="ru-RU"/>
        </a:p>
      </dgm:t>
    </dgm:pt>
    <dgm:pt modelId="{71178F6B-1386-41FD-9220-A9021DE4229A}" type="pres">
      <dgm:prSet presAssocID="{0BF9CBA0-B9D6-4421-84D3-730452D7529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81A618C-62C9-4DDC-8362-9C353A6D48DF}" type="pres">
      <dgm:prSet presAssocID="{608FD676-BCB5-4461-B431-298FF3A4694C}" presName="node" presStyleLbl="node1" presStyleIdx="2" presStyleCnt="4" custScaleX="230290" custScaleY="93748" custRadScaleRad="105372" custRadScaleInc="-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6CEF1-D713-4773-8214-54BEFCD23733}" type="pres">
      <dgm:prSet presAssocID="{AC3F6BBD-7CC7-43BB-A728-CF1215AEB571}" presName="Name9" presStyleLbl="parChTrans1D2" presStyleIdx="3" presStyleCnt="4"/>
      <dgm:spPr/>
      <dgm:t>
        <a:bodyPr/>
        <a:lstStyle/>
        <a:p>
          <a:endParaRPr lang="ru-RU"/>
        </a:p>
      </dgm:t>
    </dgm:pt>
    <dgm:pt modelId="{9A783131-FF17-4295-92C6-0887A48792BA}" type="pres">
      <dgm:prSet presAssocID="{AC3F6BBD-7CC7-43BB-A728-CF1215AEB57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2E72F79-CD45-40CC-96E3-708F99EB8B94}" type="pres">
      <dgm:prSet presAssocID="{BA78AE71-947A-417A-AC54-2899317FDE73}" presName="node" presStyleLbl="node1" presStyleIdx="3" presStyleCnt="4" custScaleX="170182" custRadScaleRad="125709" custRadScaleInc="-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21B58-C5CF-4420-B1B5-CB4C9995449D}" type="presOf" srcId="{37938830-C6CF-4E1D-8A8B-7CC4B727FAD0}" destId="{0E2B379C-D369-4157-AA5B-C3837F7C7AE9}" srcOrd="0" destOrd="0" presId="urn:microsoft.com/office/officeart/2005/8/layout/radial1"/>
    <dgm:cxn modelId="{A433B4BB-D9C2-48BE-B96E-157DB97BFA45}" type="presOf" srcId="{4A22B8E7-71C9-4887-A3F3-73197955A5CB}" destId="{0B9684FD-7D8E-4AF5-81F1-378866BAE70B}" srcOrd="0" destOrd="0" presId="urn:microsoft.com/office/officeart/2005/8/layout/radial1"/>
    <dgm:cxn modelId="{4540BD51-E944-46DC-900A-6F9BE4AAACFB}" srcId="{0A8401EF-BFA5-40C0-893C-D6C245924053}" destId="{37938830-C6CF-4E1D-8A8B-7CC4B727FAD0}" srcOrd="0" destOrd="0" parTransId="{B2723D8B-4EAA-4A11-B304-E3319148CE0C}" sibTransId="{408CDC8A-71F8-4689-A6C1-6AE7984B955A}"/>
    <dgm:cxn modelId="{E71D976D-B0C7-4795-B9F2-C816B7F1EA11}" type="presOf" srcId="{0BF9CBA0-B9D6-4421-84D3-730452D7529A}" destId="{71178F6B-1386-41FD-9220-A9021DE4229A}" srcOrd="1" destOrd="0" presId="urn:microsoft.com/office/officeart/2005/8/layout/radial1"/>
    <dgm:cxn modelId="{D79B41A5-082F-4FDF-A4E5-0C001015DED7}" type="presOf" srcId="{608FD676-BCB5-4461-B431-298FF3A4694C}" destId="{681A618C-62C9-4DDC-8362-9C353A6D48DF}" srcOrd="0" destOrd="0" presId="urn:microsoft.com/office/officeart/2005/8/layout/radial1"/>
    <dgm:cxn modelId="{F9CC07AA-896B-4AD4-BB51-EFDE12C6F908}" srcId="{88085ED0-3E06-4067-B3DA-484A4C7087DB}" destId="{0A8401EF-BFA5-40C0-893C-D6C245924053}" srcOrd="0" destOrd="0" parTransId="{55ADE1FA-92A6-4AD0-A688-073C1E214DC8}" sibTransId="{A2C981DC-9B23-45A4-B25F-619AE51F1B50}"/>
    <dgm:cxn modelId="{87A5769B-823C-424C-ADCC-BB355F68CF48}" type="presOf" srcId="{D837561B-1FAB-4DAE-B4C1-1BC6185C3EB5}" destId="{42DAB565-D989-4A25-98D0-E6086F0B55E1}" srcOrd="0" destOrd="0" presId="urn:microsoft.com/office/officeart/2005/8/layout/radial1"/>
    <dgm:cxn modelId="{49FD5AC8-B4C2-4299-A623-845466ED09E9}" type="presOf" srcId="{D837561B-1FAB-4DAE-B4C1-1BC6185C3EB5}" destId="{67C4DC3D-652F-4922-B3F5-3088D7EA07AA}" srcOrd="1" destOrd="0" presId="urn:microsoft.com/office/officeart/2005/8/layout/radial1"/>
    <dgm:cxn modelId="{2C55DA50-1ECC-4ED2-ABD1-A75A17C2F93A}" srcId="{0A8401EF-BFA5-40C0-893C-D6C245924053}" destId="{608FD676-BCB5-4461-B431-298FF3A4694C}" srcOrd="2" destOrd="0" parTransId="{0BF9CBA0-B9D6-4421-84D3-730452D7529A}" sibTransId="{834FC327-7655-4F4F-B63D-EDF374C49562}"/>
    <dgm:cxn modelId="{450A2E16-2146-4542-AEAE-47E26F20C810}" type="presOf" srcId="{0BF9CBA0-B9D6-4421-84D3-730452D7529A}" destId="{507F186D-F97C-46C4-B24E-49D5EEA3E75E}" srcOrd="0" destOrd="0" presId="urn:microsoft.com/office/officeart/2005/8/layout/radial1"/>
    <dgm:cxn modelId="{FEF90726-2157-4B25-B686-ACF80B732E9F}" type="presOf" srcId="{B2723D8B-4EAA-4A11-B304-E3319148CE0C}" destId="{72FAA044-E6C2-4301-BE5F-77AA543FC63D}" srcOrd="0" destOrd="0" presId="urn:microsoft.com/office/officeart/2005/8/layout/radial1"/>
    <dgm:cxn modelId="{045FB01F-B8E1-4851-922F-FE2B5BBA34D6}" type="presOf" srcId="{B2723D8B-4EAA-4A11-B304-E3319148CE0C}" destId="{930911C6-6FD0-4E65-9214-94C893FCE999}" srcOrd="1" destOrd="0" presId="urn:microsoft.com/office/officeart/2005/8/layout/radial1"/>
    <dgm:cxn modelId="{E32ABB76-FBC8-44B3-AA44-E46FCF3DFF88}" srcId="{0A8401EF-BFA5-40C0-893C-D6C245924053}" destId="{BA78AE71-947A-417A-AC54-2899317FDE73}" srcOrd="3" destOrd="0" parTransId="{AC3F6BBD-7CC7-43BB-A728-CF1215AEB571}" sibTransId="{90D87931-79A3-481A-A811-9903A572D087}"/>
    <dgm:cxn modelId="{64354214-0A6F-4205-AFF2-158D5459E708}" type="presOf" srcId="{88085ED0-3E06-4067-B3DA-484A4C7087DB}" destId="{085D82DC-EA9F-4CB8-9904-9723A8CC2571}" srcOrd="0" destOrd="0" presId="urn:microsoft.com/office/officeart/2005/8/layout/radial1"/>
    <dgm:cxn modelId="{BCCE8C88-1A45-44FE-8782-980D15897F80}" srcId="{0A8401EF-BFA5-40C0-893C-D6C245924053}" destId="{4A22B8E7-71C9-4887-A3F3-73197955A5CB}" srcOrd="1" destOrd="0" parTransId="{D837561B-1FAB-4DAE-B4C1-1BC6185C3EB5}" sibTransId="{EECD4567-6376-4B95-B0DE-955B1A7173C5}"/>
    <dgm:cxn modelId="{77DD1CA0-AEF0-47CB-B3AC-7F02532BD753}" type="presOf" srcId="{AC3F6BBD-7CC7-43BB-A728-CF1215AEB571}" destId="{9A783131-FF17-4295-92C6-0887A48792BA}" srcOrd="1" destOrd="0" presId="urn:microsoft.com/office/officeart/2005/8/layout/radial1"/>
    <dgm:cxn modelId="{5FCF6178-8FEC-4BB0-9953-0F0C4497418A}" type="presOf" srcId="{BA78AE71-947A-417A-AC54-2899317FDE73}" destId="{82E72F79-CD45-40CC-96E3-708F99EB8B94}" srcOrd="0" destOrd="0" presId="urn:microsoft.com/office/officeart/2005/8/layout/radial1"/>
    <dgm:cxn modelId="{05E582EF-42C9-44E1-9C22-C40BACD4AFDA}" type="presOf" srcId="{0A8401EF-BFA5-40C0-893C-D6C245924053}" destId="{B3CB22E9-4540-4225-88E7-FAE55012CF1C}" srcOrd="0" destOrd="0" presId="urn:microsoft.com/office/officeart/2005/8/layout/radial1"/>
    <dgm:cxn modelId="{3050E127-173E-4DCA-BDD5-0E580699A711}" type="presOf" srcId="{AC3F6BBD-7CC7-43BB-A728-CF1215AEB571}" destId="{2B16CEF1-D713-4773-8214-54BEFCD23733}" srcOrd="0" destOrd="0" presId="urn:microsoft.com/office/officeart/2005/8/layout/radial1"/>
    <dgm:cxn modelId="{E7E7ABF5-5553-462C-BA17-5CCF68E48465}" type="presParOf" srcId="{085D82DC-EA9F-4CB8-9904-9723A8CC2571}" destId="{B3CB22E9-4540-4225-88E7-FAE55012CF1C}" srcOrd="0" destOrd="0" presId="urn:microsoft.com/office/officeart/2005/8/layout/radial1"/>
    <dgm:cxn modelId="{1E7C9FD7-4D64-44AD-8474-D549EC4E8F23}" type="presParOf" srcId="{085D82DC-EA9F-4CB8-9904-9723A8CC2571}" destId="{72FAA044-E6C2-4301-BE5F-77AA543FC63D}" srcOrd="1" destOrd="0" presId="urn:microsoft.com/office/officeart/2005/8/layout/radial1"/>
    <dgm:cxn modelId="{980BC947-6ABA-41C7-8C78-057CAD4BD48A}" type="presParOf" srcId="{72FAA044-E6C2-4301-BE5F-77AA543FC63D}" destId="{930911C6-6FD0-4E65-9214-94C893FCE999}" srcOrd="0" destOrd="0" presId="urn:microsoft.com/office/officeart/2005/8/layout/radial1"/>
    <dgm:cxn modelId="{E2FC1F49-3003-4B77-A5DC-F23F721D5937}" type="presParOf" srcId="{085D82DC-EA9F-4CB8-9904-9723A8CC2571}" destId="{0E2B379C-D369-4157-AA5B-C3837F7C7AE9}" srcOrd="2" destOrd="0" presId="urn:microsoft.com/office/officeart/2005/8/layout/radial1"/>
    <dgm:cxn modelId="{93D52C40-7979-4C84-9248-79C4EF929579}" type="presParOf" srcId="{085D82DC-EA9F-4CB8-9904-9723A8CC2571}" destId="{42DAB565-D989-4A25-98D0-E6086F0B55E1}" srcOrd="3" destOrd="0" presId="urn:microsoft.com/office/officeart/2005/8/layout/radial1"/>
    <dgm:cxn modelId="{C35FC536-DF68-4895-8F21-C9E851C73F3D}" type="presParOf" srcId="{42DAB565-D989-4A25-98D0-E6086F0B55E1}" destId="{67C4DC3D-652F-4922-B3F5-3088D7EA07AA}" srcOrd="0" destOrd="0" presId="urn:microsoft.com/office/officeart/2005/8/layout/radial1"/>
    <dgm:cxn modelId="{3268DF85-982E-4F92-96E9-069B2B06CC9D}" type="presParOf" srcId="{085D82DC-EA9F-4CB8-9904-9723A8CC2571}" destId="{0B9684FD-7D8E-4AF5-81F1-378866BAE70B}" srcOrd="4" destOrd="0" presId="urn:microsoft.com/office/officeart/2005/8/layout/radial1"/>
    <dgm:cxn modelId="{3B042EC8-FC72-4D6A-A8EC-E3058A956C37}" type="presParOf" srcId="{085D82DC-EA9F-4CB8-9904-9723A8CC2571}" destId="{507F186D-F97C-46C4-B24E-49D5EEA3E75E}" srcOrd="5" destOrd="0" presId="urn:microsoft.com/office/officeart/2005/8/layout/radial1"/>
    <dgm:cxn modelId="{6209BB44-864B-405E-96AC-CD802D58FDF8}" type="presParOf" srcId="{507F186D-F97C-46C4-B24E-49D5EEA3E75E}" destId="{71178F6B-1386-41FD-9220-A9021DE4229A}" srcOrd="0" destOrd="0" presId="urn:microsoft.com/office/officeart/2005/8/layout/radial1"/>
    <dgm:cxn modelId="{D8A3F817-DCA7-4C3B-88C1-CF5E43449EC5}" type="presParOf" srcId="{085D82DC-EA9F-4CB8-9904-9723A8CC2571}" destId="{681A618C-62C9-4DDC-8362-9C353A6D48DF}" srcOrd="6" destOrd="0" presId="urn:microsoft.com/office/officeart/2005/8/layout/radial1"/>
    <dgm:cxn modelId="{132CA136-04B7-483C-9A79-D532AD36641A}" type="presParOf" srcId="{085D82DC-EA9F-4CB8-9904-9723A8CC2571}" destId="{2B16CEF1-D713-4773-8214-54BEFCD23733}" srcOrd="7" destOrd="0" presId="urn:microsoft.com/office/officeart/2005/8/layout/radial1"/>
    <dgm:cxn modelId="{5E532FD4-E1CC-447C-B3ED-58541ACDAF46}" type="presParOf" srcId="{2B16CEF1-D713-4773-8214-54BEFCD23733}" destId="{9A783131-FF17-4295-92C6-0887A48792BA}" srcOrd="0" destOrd="0" presId="urn:microsoft.com/office/officeart/2005/8/layout/radial1"/>
    <dgm:cxn modelId="{A9498ACE-A9BD-4127-B0E3-0F77B7EC2630}" type="presParOf" srcId="{085D82DC-EA9F-4CB8-9904-9723A8CC2571}" destId="{82E72F79-CD45-40CC-96E3-708F99EB8B9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B22E9-4540-4225-88E7-FAE55012CF1C}">
      <dsp:nvSpPr>
        <dsp:cNvPr id="0" name=""/>
        <dsp:cNvSpPr/>
      </dsp:nvSpPr>
      <dsp:spPr>
        <a:xfrm>
          <a:off x="3013671" y="1688890"/>
          <a:ext cx="2530943" cy="19502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r>
            <a:rPr lang="ru-RU" sz="2400" kern="1200" dirty="0" smtClean="0"/>
            <a:t>Настольные игры</a:t>
          </a:r>
          <a:endParaRPr lang="ru-RU" sz="2400" kern="1200" dirty="0"/>
        </a:p>
      </dsp:txBody>
      <dsp:txXfrm>
        <a:off x="3384319" y="1974497"/>
        <a:ext cx="1789647" cy="1379031"/>
      </dsp:txXfrm>
    </dsp:sp>
    <dsp:sp modelId="{72FAA044-E6C2-4301-BE5F-77AA543FC63D}">
      <dsp:nvSpPr>
        <dsp:cNvPr id="0" name=""/>
        <dsp:cNvSpPr/>
      </dsp:nvSpPr>
      <dsp:spPr>
        <a:xfrm rot="5356619">
          <a:off x="4160306" y="1781102"/>
          <a:ext cx="215786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215786" y="1571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2805" y="1791425"/>
        <a:ext cx="10789" cy="10789"/>
      </dsp:txXfrm>
    </dsp:sp>
    <dsp:sp modelId="{0E2B379C-D369-4157-AA5B-C3837F7C7AE9}">
      <dsp:nvSpPr>
        <dsp:cNvPr id="0" name=""/>
        <dsp:cNvSpPr/>
      </dsp:nvSpPr>
      <dsp:spPr>
        <a:xfrm>
          <a:off x="2650303" y="402134"/>
          <a:ext cx="3219554" cy="15025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Дидактические пособия</a:t>
          </a:r>
          <a:endParaRPr lang="ru-RU" sz="24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121796" y="622182"/>
        <a:ext cx="2276568" cy="1062487"/>
      </dsp:txXfrm>
    </dsp:sp>
    <dsp:sp modelId="{42DAB565-D989-4A25-98D0-E6086F0B55E1}">
      <dsp:nvSpPr>
        <dsp:cNvPr id="0" name=""/>
        <dsp:cNvSpPr/>
      </dsp:nvSpPr>
      <dsp:spPr>
        <a:xfrm rot="35">
          <a:off x="5544615" y="2648307"/>
          <a:ext cx="11839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11839" y="1571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0239" y="2663729"/>
        <a:ext cx="591" cy="591"/>
      </dsp:txXfrm>
    </dsp:sp>
    <dsp:sp modelId="{0B9684FD-7D8E-4AF5-81F1-378866BAE70B}">
      <dsp:nvSpPr>
        <dsp:cNvPr id="0" name=""/>
        <dsp:cNvSpPr/>
      </dsp:nvSpPr>
      <dsp:spPr>
        <a:xfrm>
          <a:off x="5556455" y="1727670"/>
          <a:ext cx="2119113" cy="18727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Продуктивная деятельность детей</a:t>
          </a:r>
          <a:endParaRPr lang="ru-RU" sz="2400" kern="1200" dirty="0"/>
        </a:p>
      </dsp:txBody>
      <dsp:txXfrm>
        <a:off x="5866792" y="2001925"/>
        <a:ext cx="1498439" cy="1324221"/>
      </dsp:txXfrm>
    </dsp:sp>
    <dsp:sp modelId="{507F186D-F97C-46C4-B24E-49D5EEA3E75E}">
      <dsp:nvSpPr>
        <dsp:cNvPr id="0" name=""/>
        <dsp:cNvSpPr/>
      </dsp:nvSpPr>
      <dsp:spPr>
        <a:xfrm rot="5030609">
          <a:off x="4275893" y="3740422"/>
          <a:ext cx="242109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242109" y="1571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0895" y="3750088"/>
        <a:ext cx="12105" cy="12105"/>
      </dsp:txXfrm>
    </dsp:sp>
    <dsp:sp modelId="{681A618C-62C9-4DDC-8362-9C353A6D48DF}">
      <dsp:nvSpPr>
        <dsp:cNvPr id="0" name=""/>
        <dsp:cNvSpPr/>
      </dsp:nvSpPr>
      <dsp:spPr>
        <a:xfrm>
          <a:off x="2827552" y="3875848"/>
          <a:ext cx="3309960" cy="13474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Художественная литература</a:t>
          </a:r>
          <a:endParaRPr lang="ru-RU" sz="2400" kern="1200" dirty="0"/>
        </a:p>
      </dsp:txBody>
      <dsp:txXfrm>
        <a:off x="3312284" y="4073176"/>
        <a:ext cx="2340496" cy="952785"/>
      </dsp:txXfrm>
    </dsp:sp>
    <dsp:sp modelId="{2B16CEF1-D713-4773-8214-54BEFCD23733}">
      <dsp:nvSpPr>
        <dsp:cNvPr id="0" name=""/>
        <dsp:cNvSpPr/>
      </dsp:nvSpPr>
      <dsp:spPr>
        <a:xfrm rot="21599983">
          <a:off x="3013671" y="2648300"/>
          <a:ext cx="54130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54130" y="1571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39383" y="2662665"/>
        <a:ext cx="2706" cy="2706"/>
      </dsp:txXfrm>
    </dsp:sp>
    <dsp:sp modelId="{82E72F79-CD45-40CC-96E3-708F99EB8B94}">
      <dsp:nvSpPr>
        <dsp:cNvPr id="0" name=""/>
        <dsp:cNvSpPr/>
      </dsp:nvSpPr>
      <dsp:spPr>
        <a:xfrm>
          <a:off x="621773" y="1945374"/>
          <a:ext cx="2446027" cy="14373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Игрушки (экспонаты)  </a:t>
          </a:r>
          <a:endParaRPr lang="ru-RU" sz="2400" kern="1200" dirty="0"/>
        </a:p>
      </dsp:txBody>
      <dsp:txXfrm>
        <a:off x="979985" y="2155862"/>
        <a:ext cx="1729603" cy="101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3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0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5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4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2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4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6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237F-FC81-46AF-B8B6-E44ABAFDC41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Bookman Old Style" pitchFamily="18" charset="0"/>
              </a:rPr>
              <a:t>Муниципальное  автономное учреждение дошкольного образования города Ялуторовска «Детский сад №8»</a:t>
            </a:r>
            <a:endParaRPr lang="ru-RU" sz="1800" b="1" dirty="0"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1988839"/>
            <a:ext cx="4176464" cy="21602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Monotype Corsiva" pitchFamily="66" charset="0"/>
              </a:rPr>
              <a:t>«Знакомство детей дошкольного возраста с профессиями , посредством музейной педагогики»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G:\Воспитатель года 2021\p51_bezimeni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463928" cy="3290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C33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5476582"/>
            <a:ext cx="407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latin typeface="Monotype Corsiva" pitchFamily="66" charset="0"/>
              </a:rPr>
              <a:t>Худжаярова</a:t>
            </a:r>
            <a:r>
              <a:rPr lang="ru-RU" sz="3200" b="1" dirty="0" smtClean="0">
                <a:latin typeface="Monotype Corsiva" pitchFamily="66" charset="0"/>
              </a:rPr>
              <a:t> Лидия Владимировна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«Военные профессии» </a:t>
            </a:r>
            <a:endParaRPr lang="ru-RU" sz="2400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 bwMode="auto">
          <a:xfrm>
            <a:off x="1316909" y="836712"/>
            <a:ext cx="6675282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836712"/>
            <a:ext cx="676875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«Такие разные куклы» </a:t>
            </a:r>
            <a:endParaRPr lang="ru-RU" sz="2400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>
          <a:xfrm>
            <a:off x="1478872" y="765498"/>
            <a:ext cx="6413269" cy="38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911"/>
            <a:ext cx="8229600" cy="62259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 Хлеб – всему голова»</a:t>
            </a:r>
            <a:endParaRPr lang="ru-RU" sz="2400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1605490" y="764705"/>
            <a:ext cx="6638918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9847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Monotype Corsiva" pitchFamily="66" charset="0"/>
              </a:rPr>
              <a:t>Мини-музей « </a:t>
            </a:r>
            <a:r>
              <a:rPr lang="ru-RU" sz="2400" b="1" dirty="0" smtClean="0">
                <a:latin typeface="Monotype Corsiva" pitchFamily="66" charset="0"/>
              </a:rPr>
              <a:t>Необычные книги»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6360"/>
            <a:ext cx="6324863" cy="449886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46360"/>
            <a:ext cx="6324863" cy="44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 – музей  «Военная  техника»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041"/>
            <a:ext cx="3600400" cy="3097088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644089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84784"/>
            <a:ext cx="3672407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4088"/>
            <a:ext cx="4392488" cy="50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 – музей  «Росписи  русских промыслов»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176463"/>
          </a:xfrm>
        </p:spPr>
        <p:txBody>
          <a:bodyPr>
            <a:normAutofit/>
          </a:bodyPr>
          <a:lstStyle/>
          <a:p>
            <a:endParaRPr lang="ru-RU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24743"/>
            <a:ext cx="7772400" cy="4320481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Monotype Corsiva" pitchFamily="66" charset="0"/>
              </a:rPr>
              <a:t>«</a:t>
            </a:r>
            <a:r>
              <a:rPr lang="ru-RU" sz="2400" i="1" dirty="0" smtClean="0">
                <a:latin typeface="Monotype Corsiva" pitchFamily="66" charset="0"/>
              </a:rPr>
              <a:t>Дети – наше  будущее,  а  пока  будущее   еще  маленькое ,  мы должны  помочь  ему  с  ранней  профориентацией…»</a:t>
            </a:r>
            <a:r>
              <a:rPr lang="ru-RU" sz="2400" i="1" dirty="0">
                <a:latin typeface="Monotype Corsiva" pitchFamily="66" charset="0"/>
              </a:rPr>
              <a:t/>
            </a:r>
            <a:br>
              <a:rPr lang="ru-RU" sz="2400" i="1" dirty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/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>
                <a:latin typeface="Monotype Corsiva" pitchFamily="66" charset="0"/>
              </a:rPr>
              <a:t/>
            </a:r>
            <a:br>
              <a:rPr lang="ru-RU" i="1" dirty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 Спасибо за внимание!</a:t>
            </a:r>
            <a:endParaRPr lang="ru-RU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0319" y="332656"/>
            <a:ext cx="8229600" cy="1368152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u="sng" dirty="0" smtClean="0">
                <a:latin typeface="Monotype Corsiva" pitchFamily="66" charset="0"/>
              </a:rPr>
              <a:t>Тип проекта: </a:t>
            </a:r>
            <a:r>
              <a:rPr lang="ru-RU" sz="3600" b="1" dirty="0" smtClean="0">
                <a:latin typeface="Monotype Corsiva" pitchFamily="66" charset="0"/>
              </a:rPr>
              <a:t>творческий , познавательно – игровой, поисково – исследовательский., долгосрочный;</a:t>
            </a:r>
            <a:endParaRPr lang="ru-RU" sz="3600" b="1" u="sng" dirty="0"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61024" y="1628800"/>
            <a:ext cx="4071016" cy="3456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500" b="1" u="sng" dirty="0" smtClean="0">
                <a:latin typeface="Monotype Corsiva" pitchFamily="66" charset="0"/>
              </a:rPr>
              <a:t>Участники и </a:t>
            </a:r>
            <a:r>
              <a:rPr lang="ru-RU" sz="3500" b="1" u="sng" dirty="0" err="1" smtClean="0">
                <a:latin typeface="Monotype Corsiva" pitchFamily="66" charset="0"/>
              </a:rPr>
              <a:t>соорганизаторы</a:t>
            </a:r>
            <a:r>
              <a:rPr lang="ru-RU" sz="3500" b="1" u="sng" dirty="0" smtClean="0">
                <a:latin typeface="Monotype Corsiva" pitchFamily="66" charset="0"/>
              </a:rPr>
              <a:t> </a:t>
            </a:r>
            <a:r>
              <a:rPr lang="ru-RU" sz="3500" b="1" u="sng" dirty="0" err="1" smtClean="0">
                <a:latin typeface="Monotype Corsiva" pitchFamily="66" charset="0"/>
              </a:rPr>
              <a:t>профориентационной</a:t>
            </a:r>
            <a:r>
              <a:rPr lang="ru-RU" sz="3500" b="1" u="sng" dirty="0" smtClean="0">
                <a:latin typeface="Monotype Corsiva" pitchFamily="66" charset="0"/>
              </a:rPr>
              <a:t> работы </a:t>
            </a:r>
            <a:r>
              <a:rPr lang="ru-RU" sz="3500" b="1" u="sng" dirty="0">
                <a:latin typeface="Monotype Corsiva" pitchFamily="66" charset="0"/>
              </a:rPr>
              <a:t>:</a:t>
            </a:r>
            <a:endParaRPr lang="ru-RU" sz="3500" b="1" u="sng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b="1" dirty="0">
                <a:latin typeface="Monotype Corsiva" pitchFamily="66" charset="0"/>
              </a:rPr>
              <a:t>а</a:t>
            </a:r>
            <a:r>
              <a:rPr lang="ru-RU" b="1" dirty="0" smtClean="0">
                <a:latin typeface="Monotype Corsiva" pitchFamily="66" charset="0"/>
              </a:rPr>
              <a:t>дминистрация детского сада, дети и родители  старшей группы «</a:t>
            </a:r>
            <a:r>
              <a:rPr lang="ru-RU" b="1" dirty="0" err="1" smtClean="0">
                <a:latin typeface="Monotype Corsiva" pitchFamily="66" charset="0"/>
              </a:rPr>
              <a:t>Смешарики</a:t>
            </a:r>
            <a:r>
              <a:rPr lang="ru-RU" b="1" dirty="0" smtClean="0">
                <a:latin typeface="Monotype Corsiva" pitchFamily="66" charset="0"/>
              </a:rPr>
              <a:t>», педагог;</a:t>
            </a:r>
          </a:p>
          <a:p>
            <a:pPr marL="0" indent="0">
              <a:buNone/>
            </a:pPr>
            <a:endParaRPr lang="ru-RU" b="1" u="sng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3068960"/>
            <a:ext cx="3866817" cy="17281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latin typeface="Monotype Corsiva" pitchFamily="66" charset="0"/>
              </a:rPr>
              <a:t>Срок  реализации проекта</a:t>
            </a:r>
            <a:r>
              <a:rPr lang="ru-RU" sz="3200" b="1" dirty="0" smtClean="0">
                <a:latin typeface="Monotype Corsiva" pitchFamily="66" charset="0"/>
              </a:rPr>
              <a:t>: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Monotype Corsiva" pitchFamily="66" charset="0"/>
              </a:rPr>
              <a:t>1 год;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13" y="0"/>
            <a:ext cx="8229600" cy="16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Monotype Corsiva" pitchFamily="66" charset="0"/>
              </a:rPr>
              <a:t>Проблема ранней профориентации  в детском саду является инновационной, цель которой – социализация дошкольников в процессе  ознакомления с профессиями и трудом взрослых ;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509120"/>
            <a:ext cx="554461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Музей </a:t>
            </a:r>
            <a:r>
              <a:rPr lang="ru-RU" b="1" dirty="0">
                <a:latin typeface="Monotype Corsiva" pitchFamily="66" charset="0"/>
              </a:rPr>
              <a:t>должен "подойти к детям", чтобы они загорелись желанием увидеть, услышать, попробовать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373216"/>
            <a:ext cx="496855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Музей источник </a:t>
            </a:r>
            <a:r>
              <a:rPr lang="ru-RU" b="1" dirty="0">
                <a:latin typeface="Monotype Corsiva" pitchFamily="66" charset="0"/>
              </a:rPr>
              <a:t>формирования интереса детей к своему народу, культуре, формирует основу нравственно-патриотического </a:t>
            </a:r>
            <a:r>
              <a:rPr lang="ru-RU" b="1" dirty="0" smtClean="0">
                <a:latin typeface="Monotype Corsiva" pitchFamily="66" charset="0"/>
              </a:rPr>
              <a:t>воспитания,, в ранней </a:t>
            </a:r>
            <a:r>
              <a:rPr lang="ru-RU" b="1" smtClean="0">
                <a:latin typeface="Monotype Corsiva" pitchFamily="66" charset="0"/>
              </a:rPr>
              <a:t>профориентации детей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536504" cy="25922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Музейная педагогика – инновационная технология, основной целью которой является приобщение к музеям подрастающего поколения, расширение кругозора ребенка, в том числе и в выборе профессии;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392488" cy="28083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Педагогический коллектив детского сада опираясь на проблему, что дошкольники мало знают о профессиях  и поразмыслив  о реалиях современности, решил  организовать профориентацию, посредством музейной педагогики;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188640"/>
            <a:ext cx="3024336" cy="4928997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dirty="0" smtClean="0">
                <a:latin typeface="Monotype Corsiva" pitchFamily="66" charset="0"/>
              </a:rPr>
              <a:t>В условиях </a:t>
            </a:r>
            <a:r>
              <a:rPr lang="ru-RU" sz="2400" dirty="0">
                <a:latin typeface="Monotype Corsiva" pitchFamily="66" charset="0"/>
              </a:rPr>
              <a:t>детского сада невозможно создать экспозиции, соответствующие требованиям музейного дела. Поэтому и называются эти экспозиции «мини-музеями». </a:t>
            </a:r>
            <a:r>
              <a:rPr lang="ru-RU" sz="2400" dirty="0" smtClean="0">
                <a:latin typeface="Monotype Corsiva" pitchFamily="66" charset="0"/>
              </a:rPr>
              <a:t>Мини – музеи знакомят воспитанников с многообразием и широким выбором профессий;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1176"/>
            <a:ext cx="4176464" cy="3166823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Воспитатель года 2021\01_07_2016_02_36_73761ff46cc2352217e3b502c68c20c3_1467373003.36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074219" cy="305566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17646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176464" cy="2808311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Воспитатель года 2021\01_07_2016_02_36_73761ff46cc2352217e3b502c68c20c3_1467373003.36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458595" cy="3199680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6328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6624736" cy="432048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Мини – музеи  активно  используются  педагогами во всех  видах  деятельности, а так  же  в ранней профориентации  детей  дошкольного возраста;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Воспитанники  дошкольного учреждения  самостоятельно  знакомятся с трудом взрослых,  используя  экспозиции  мини – музеев;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b="1" dirty="0" smtClean="0">
                <a:latin typeface="Bookman Old Style" pitchFamily="18" charset="0"/>
              </a:rPr>
              <a:t>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74441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46449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529056"/>
              </p:ext>
            </p:extLst>
          </p:nvPr>
        </p:nvGraphicFramePr>
        <p:xfrm>
          <a:off x="467544" y="188640"/>
          <a:ext cx="8229600" cy="522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2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1403648" y="764703"/>
            <a:ext cx="6552728" cy="3888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«Волшебница 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вода»    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6552728" cy="388843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335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 автономное учреждение дошкольного образования города Ялуторовска «Детский сад №8»</vt:lpstr>
      <vt:lpstr>Тип проекта: творческий , познавательно – игровой, поисково – исследовательский., долгосрочный;</vt:lpstr>
      <vt:lpstr>Проблема ранней профориентации  в детском саду является инновационной, цель которой – социализация дошкольников в процессе  ознакомления с профессиями и трудом взрослых ;</vt:lpstr>
      <vt:lpstr>Презентация PowerPoint</vt:lpstr>
      <vt:lpstr>Презентация PowerPoint</vt:lpstr>
      <vt:lpstr> Мини – музеи  активно  используются  педагогами во всех  видах  деятельности, а так  же  в ранней профориентации  детей  дошкольного возраста;</vt:lpstr>
      <vt:lpstr>Воспитанники  дошкольного учреждения  самостоятельно  знакомятся с трудом взрослых,  используя  экспозиции  мини – музеев;</vt:lpstr>
      <vt:lpstr>Презентация PowerPoint</vt:lpstr>
      <vt:lpstr>Мини-музей «Волшебница  вода»     </vt:lpstr>
      <vt:lpstr>Мини-музей «Военные профессии» </vt:lpstr>
      <vt:lpstr>Мини-музей «Такие разные куклы» </vt:lpstr>
      <vt:lpstr>Мини-музей « Хлеб – всему голова»</vt:lpstr>
      <vt:lpstr>Мини-музей « Необычные книги»</vt:lpstr>
      <vt:lpstr>Мини – музей  «Военная  техника»</vt:lpstr>
      <vt:lpstr>Мини – музей  «Росписи  русских промыслов»</vt:lpstr>
      <vt:lpstr>«Дети – наше  будущее,  а  пока  будущее   еще  маленькое ,  мы должны  помочь  ему  с  ранней  профориентацией…»    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автономное учреждение дошкольного образования города Ялуторовска «Детский сад №8»</dc:title>
  <dc:creator>User</dc:creator>
  <cp:lastModifiedBy>User</cp:lastModifiedBy>
  <cp:revision>50</cp:revision>
  <dcterms:created xsi:type="dcterms:W3CDTF">2021-02-28T10:51:19Z</dcterms:created>
  <dcterms:modified xsi:type="dcterms:W3CDTF">2022-02-27T08:26:18Z</dcterms:modified>
</cp:coreProperties>
</file>